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2" r:id="rId3"/>
    <p:sldId id="269" r:id="rId4"/>
    <p:sldId id="276" r:id="rId5"/>
    <p:sldId id="257" r:id="rId6"/>
    <p:sldId id="258" r:id="rId7"/>
    <p:sldId id="271" r:id="rId8"/>
    <p:sldId id="259" r:id="rId9"/>
    <p:sldId id="270" r:id="rId10"/>
    <p:sldId id="260" r:id="rId11"/>
    <p:sldId id="261" r:id="rId12"/>
    <p:sldId id="273" r:id="rId13"/>
    <p:sldId id="262" r:id="rId14"/>
    <p:sldId id="274" r:id="rId15"/>
    <p:sldId id="268" r:id="rId16"/>
    <p:sldId id="263" r:id="rId17"/>
    <p:sldId id="275" r:id="rId18"/>
    <p:sldId id="264" r:id="rId19"/>
    <p:sldId id="265" r:id="rId20"/>
    <p:sldId id="267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59"/>
    <p:restoredTop sz="94698"/>
  </p:normalViewPr>
  <p:slideViewPr>
    <p:cSldViewPr snapToGrid="0" snapToObjects="1">
      <p:cViewPr varScale="1">
        <p:scale>
          <a:sx n="111" d="100"/>
          <a:sy n="111" d="100"/>
        </p:scale>
        <p:origin x="24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89404-C2F9-604A-A25E-80C516FCA981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DFE3-C97A-C04C-9F2E-202187CA49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025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89404-C2F9-604A-A25E-80C516FCA981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DFE3-C97A-C04C-9F2E-202187CA49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771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89404-C2F9-604A-A25E-80C516FCA981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DFE3-C97A-C04C-9F2E-202187CA49C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72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89404-C2F9-604A-A25E-80C516FCA981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DFE3-C97A-C04C-9F2E-202187CA49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3269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89404-C2F9-604A-A25E-80C516FCA981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DFE3-C97A-C04C-9F2E-202187CA49C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9118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89404-C2F9-604A-A25E-80C516FCA981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DFE3-C97A-C04C-9F2E-202187CA49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6355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89404-C2F9-604A-A25E-80C516FCA981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DFE3-C97A-C04C-9F2E-202187CA49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444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89404-C2F9-604A-A25E-80C516FCA981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DFE3-C97A-C04C-9F2E-202187CA49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3317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89404-C2F9-604A-A25E-80C516FCA981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DFE3-C97A-C04C-9F2E-202187CA49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087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89404-C2F9-604A-A25E-80C516FCA981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DFE3-C97A-C04C-9F2E-202187CA49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0814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89404-C2F9-604A-A25E-80C516FCA981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DFE3-C97A-C04C-9F2E-202187CA49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0220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89404-C2F9-604A-A25E-80C516FCA981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DFE3-C97A-C04C-9F2E-202187CA49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311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89404-C2F9-604A-A25E-80C516FCA981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DFE3-C97A-C04C-9F2E-202187CA49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269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89404-C2F9-604A-A25E-80C516FCA981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DFE3-C97A-C04C-9F2E-202187CA49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0148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89404-C2F9-604A-A25E-80C516FCA981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DFE3-C97A-C04C-9F2E-202187CA49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2612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89404-C2F9-604A-A25E-80C516FCA981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DFE3-C97A-C04C-9F2E-202187CA49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688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89404-C2F9-604A-A25E-80C516FCA981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5D5DFE3-C97A-C04C-9F2E-202187CA49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88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9F810D79-6014-5247-B3C8-A799F1CF5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4781" y="4948201"/>
            <a:ext cx="9144000" cy="165576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200" dirty="0">
                <a:solidFill>
                  <a:schemeClr val="tx1"/>
                </a:solidFill>
              </a:rPr>
              <a:t>P</a:t>
            </a:r>
            <a:r>
              <a:rPr kumimoji="1" lang="en-US" altLang="zh-Hant" sz="3200" dirty="0">
                <a:solidFill>
                  <a:schemeClr val="tx1"/>
                </a:solidFill>
              </a:rPr>
              <a:t>hoebe</a:t>
            </a:r>
            <a:r>
              <a:rPr kumimoji="1" lang="zh-Hant" altLang="en-US" sz="3200" dirty="0">
                <a:solidFill>
                  <a:schemeClr val="tx1"/>
                </a:solidFill>
              </a:rPr>
              <a:t> </a:t>
            </a:r>
            <a:r>
              <a:rPr kumimoji="1" lang="en-US" altLang="zh-Hant" sz="3200" dirty="0">
                <a:solidFill>
                  <a:schemeClr val="tx1"/>
                </a:solidFill>
              </a:rPr>
              <a:t>Wu</a:t>
            </a:r>
            <a:endParaRPr kumimoji="1" lang="zh-TW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57E891-C76B-A64B-91E7-050D3C41BA84}"/>
              </a:ext>
            </a:extLst>
          </p:cNvPr>
          <p:cNvSpPr/>
          <p:nvPr/>
        </p:nvSpPr>
        <p:spPr>
          <a:xfrm>
            <a:off x="692534" y="1861550"/>
            <a:ext cx="9488495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TW" sz="8800" b="1" i="1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Oriya MN" pitchFamily="2" charset="0"/>
                <a:cs typeface="Oriya MN" pitchFamily="2" charset="0"/>
              </a:rPr>
              <a:t>C</a:t>
            </a:r>
            <a:r>
              <a:rPr kumimoji="1" lang="en-US" altLang="zh-TW" sz="8000" b="1" i="1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Oriya MN" pitchFamily="2" charset="0"/>
                <a:cs typeface="Oriya MN" pitchFamily="2" charset="0"/>
              </a:rPr>
              <a:t>loud Computing </a:t>
            </a:r>
          </a:p>
          <a:p>
            <a:pPr algn="ctr"/>
            <a:r>
              <a:rPr kumimoji="1" lang="en-US" altLang="zh-TW" sz="8000" b="1" i="1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Oriya MN" pitchFamily="2" charset="0"/>
                <a:cs typeface="Oriya MN" pitchFamily="2" charset="0"/>
              </a:rPr>
              <a:t>Lab1</a:t>
            </a:r>
            <a:endParaRPr lang="zh-TW" altLang="en-US" sz="8000" b="1" i="1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0915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8">
            <a:extLst>
              <a:ext uri="{FF2B5EF4-FFF2-40B4-BE49-F238E27FC236}">
                <a16:creationId xmlns:a16="http://schemas.microsoft.com/office/drawing/2014/main" id="{8C753896-C6F6-8D4C-BC78-AF78FF0A9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01" y="396949"/>
            <a:ext cx="8596668" cy="1320800"/>
          </a:xfrm>
        </p:spPr>
        <p:txBody>
          <a:bodyPr/>
          <a:lstStyle/>
          <a:p>
            <a:r>
              <a:rPr lang="en-IN" altLang="zh-TW" b="1" dirty="0"/>
              <a:t>Exercise-1</a:t>
            </a:r>
            <a:r>
              <a:rPr lang="en-US" altLang="zh-Hant" b="1" dirty="0"/>
              <a:t>(</a:t>
            </a:r>
            <a:r>
              <a:rPr lang="en-US" altLang="zh-Hant" dirty="0"/>
              <a:t>My</a:t>
            </a:r>
            <a:r>
              <a:rPr lang="en-IN" altLang="zh-TW" dirty="0"/>
              <a:t> load balancer link</a:t>
            </a:r>
            <a:r>
              <a:rPr lang="en-US" altLang="zh-Hant" b="1" dirty="0"/>
              <a:t>):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7BFD5FD-CADD-9949-B6B4-2CACE151C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669"/>
          <a:stretch/>
        </p:blipFill>
        <p:spPr>
          <a:xfrm>
            <a:off x="666701" y="1296514"/>
            <a:ext cx="7428465" cy="466444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E1EF85A-E10C-4B41-82A2-B7C9324FFD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798"/>
          <a:stretch/>
        </p:blipFill>
        <p:spPr>
          <a:xfrm>
            <a:off x="3257876" y="2082996"/>
            <a:ext cx="7599177" cy="4641118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75B33849-E840-4648-9128-080CC2A2808C}"/>
              </a:ext>
            </a:extLst>
          </p:cNvPr>
          <p:cNvSpPr/>
          <p:nvPr/>
        </p:nvSpPr>
        <p:spPr>
          <a:xfrm>
            <a:off x="3257876" y="1155808"/>
            <a:ext cx="2061237" cy="4774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3A1A3F7C-E2E0-1146-9542-45D6CEA74044}"/>
              </a:ext>
            </a:extLst>
          </p:cNvPr>
          <p:cNvSpPr/>
          <p:nvPr/>
        </p:nvSpPr>
        <p:spPr>
          <a:xfrm>
            <a:off x="5894226" y="1967367"/>
            <a:ext cx="2200940" cy="47740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5261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684FD2-2377-AD48-8B8B-207A1A625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5172"/>
            <a:ext cx="8596668" cy="1320800"/>
          </a:xfrm>
        </p:spPr>
        <p:txBody>
          <a:bodyPr/>
          <a:lstStyle/>
          <a:p>
            <a:r>
              <a:rPr lang="en-IN" altLang="zh-TW" b="1" dirty="0"/>
              <a:t>Create custom AMI</a:t>
            </a:r>
            <a:endParaRPr kumimoji="1" lang="zh-TW" altLang="en-US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3997C1D-868D-2C4E-BDAB-4F3CA3B94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822" y="1276526"/>
            <a:ext cx="6962140" cy="4076134"/>
          </a:xfrm>
        </p:spPr>
      </p:pic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AD70E290-BD80-CC4B-9069-BA7E16E339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9810" y="3112573"/>
            <a:ext cx="5489073" cy="3430671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1DBAF3F0-2F10-7E4D-A5D5-A48686B07C46}"/>
              </a:ext>
            </a:extLst>
          </p:cNvPr>
          <p:cNvSpPr/>
          <p:nvPr/>
        </p:nvSpPr>
        <p:spPr>
          <a:xfrm>
            <a:off x="6501789" y="2700670"/>
            <a:ext cx="1456661" cy="4119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8213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1D49081-D148-A643-B008-C41A91D25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796" y="1163175"/>
            <a:ext cx="8278126" cy="5173829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41D4740-4D80-3043-A974-41BB810E3078}"/>
              </a:ext>
            </a:extLst>
          </p:cNvPr>
          <p:cNvSpPr txBox="1"/>
          <p:nvPr/>
        </p:nvSpPr>
        <p:spPr>
          <a:xfrm>
            <a:off x="1072363" y="393540"/>
            <a:ext cx="2734093" cy="64845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defTabSz="457200">
              <a:spcBef>
                <a:spcPct val="0"/>
              </a:spcBef>
              <a:buNone/>
              <a:defRPr sz="36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000" dirty="0"/>
              <a:t>M</a:t>
            </a:r>
            <a:r>
              <a:rPr lang="en-US" altLang="zh-Hant" sz="4000" dirty="0"/>
              <a:t>y</a:t>
            </a:r>
            <a:r>
              <a:rPr lang="zh-Hant" altLang="en-US" sz="4000" dirty="0"/>
              <a:t> </a:t>
            </a:r>
            <a:r>
              <a:rPr lang="en-US" altLang="zh-Hant" sz="4000" dirty="0"/>
              <a:t>AMI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78011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9F2182-F67D-4940-8A79-552C9F7A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63" y="301331"/>
            <a:ext cx="10738358" cy="1325563"/>
          </a:xfrm>
        </p:spPr>
        <p:txBody>
          <a:bodyPr/>
          <a:lstStyle/>
          <a:p>
            <a:r>
              <a:rPr kumimoji="1" lang="en-US" altLang="zh-TW" b="1" dirty="0"/>
              <a:t>N</a:t>
            </a:r>
            <a:r>
              <a:rPr kumimoji="1" lang="en-US" altLang="zh-Hant" b="1" dirty="0"/>
              <a:t>ew</a:t>
            </a:r>
            <a:r>
              <a:rPr kumimoji="1" lang="zh-Hant" altLang="en-US" b="1" dirty="0"/>
              <a:t> </a:t>
            </a:r>
            <a:r>
              <a:rPr kumimoji="1" lang="en-US" altLang="zh-Hant" b="1" dirty="0"/>
              <a:t>Load</a:t>
            </a:r>
            <a:r>
              <a:rPr kumimoji="1" lang="zh-Hant" altLang="en-US" b="1" dirty="0"/>
              <a:t> </a:t>
            </a:r>
            <a:r>
              <a:rPr kumimoji="1" lang="en-US" altLang="zh-Hant" b="1" dirty="0"/>
              <a:t>Balance</a:t>
            </a:r>
            <a:r>
              <a:rPr kumimoji="1" lang="zh-Hant" altLang="en-US" b="1" dirty="0"/>
              <a:t> </a:t>
            </a:r>
            <a:r>
              <a:rPr kumimoji="1" lang="en-US" altLang="zh-Hant" b="1" dirty="0"/>
              <a:t>after</a:t>
            </a:r>
            <a:r>
              <a:rPr kumimoji="1" lang="zh-Hant" altLang="en-US" b="1" dirty="0"/>
              <a:t> </a:t>
            </a:r>
            <a:r>
              <a:rPr kumimoji="1" lang="en-US" altLang="zh-Hant" b="1" dirty="0"/>
              <a:t>creating</a:t>
            </a:r>
            <a:r>
              <a:rPr kumimoji="1" lang="zh-Hant" altLang="en-US" b="1" dirty="0"/>
              <a:t> </a:t>
            </a:r>
            <a:r>
              <a:rPr kumimoji="1" lang="en-US" altLang="zh-Hant" b="1" dirty="0"/>
              <a:t>AMI</a:t>
            </a:r>
            <a:endParaRPr kumimoji="1" lang="zh-TW" altLang="en-US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B16E847-3823-714B-9910-495F5E56B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102" y="1128937"/>
            <a:ext cx="7942753" cy="4964221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2E1EEF7-0F3B-6B4F-B4C5-02242092C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14"/>
          <a:stretch/>
        </p:blipFill>
        <p:spPr>
          <a:xfrm>
            <a:off x="2835513" y="1911786"/>
            <a:ext cx="8191319" cy="4683698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40097440-FAAF-FF48-997A-41808C7DF3C4}"/>
              </a:ext>
            </a:extLst>
          </p:cNvPr>
          <p:cNvSpPr/>
          <p:nvPr/>
        </p:nvSpPr>
        <p:spPr>
          <a:xfrm>
            <a:off x="3889547" y="932054"/>
            <a:ext cx="2329450" cy="4774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AE755D8-9B9D-2F44-9F5C-1F277049465B}"/>
              </a:ext>
            </a:extLst>
          </p:cNvPr>
          <p:cNvSpPr/>
          <p:nvPr/>
        </p:nvSpPr>
        <p:spPr>
          <a:xfrm>
            <a:off x="5830702" y="1823777"/>
            <a:ext cx="2200940" cy="48081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5529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030F37-A850-1E49-B197-4F13C5E4F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281" y="1666755"/>
            <a:ext cx="9178724" cy="2858946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IN" altLang="zh-TW" sz="6000" b="1" dirty="0">
                <a:ln/>
                <a:solidFill>
                  <a:srgbClr val="0070C0"/>
                </a:solidFill>
                <a:latin typeface="Oriya MN" pitchFamily="2" charset="0"/>
                <a:cs typeface="Oriya MN" pitchFamily="2" charset="0"/>
              </a:rPr>
              <a:t>Part-III: </a:t>
            </a:r>
            <a:br>
              <a:rPr lang="en-IN" altLang="zh-TW" sz="6000" b="1" dirty="0">
                <a:ln/>
                <a:solidFill>
                  <a:srgbClr val="0070C0"/>
                </a:solidFill>
                <a:latin typeface="Oriya MN" pitchFamily="2" charset="0"/>
                <a:cs typeface="Oriya MN" pitchFamily="2" charset="0"/>
              </a:rPr>
            </a:br>
            <a:r>
              <a:rPr lang="en-IN" altLang="zh-TW" sz="6000" b="1" dirty="0">
                <a:ln/>
                <a:solidFill>
                  <a:srgbClr val="0070C0"/>
                </a:solidFill>
                <a:latin typeface="Oriya MN" pitchFamily="2" charset="0"/>
                <a:cs typeface="Oriya MN" pitchFamily="2" charset="0"/>
              </a:rPr>
              <a:t>Auto Scaling</a:t>
            </a:r>
            <a:endParaRPr lang="zh-TW" altLang="en-US" sz="6000" b="1" dirty="0">
              <a:ln/>
              <a:solidFill>
                <a:srgbClr val="0070C0"/>
              </a:solidFill>
              <a:latin typeface="Oriya MN" pitchFamily="2" charset="0"/>
              <a:cs typeface="Oriya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363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53EB2B-4206-7C4D-BF93-FDD0F5E04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326793"/>
            <a:ext cx="10515600" cy="1325563"/>
          </a:xfrm>
        </p:spPr>
        <p:txBody>
          <a:bodyPr/>
          <a:lstStyle/>
          <a:p>
            <a:r>
              <a:rPr lang="en-IN" altLang="zh-TW" b="1" dirty="0"/>
              <a:t>Python </a:t>
            </a:r>
            <a:r>
              <a:rPr lang="en-IN" altLang="zh-TW" b="1" dirty="0" err="1"/>
              <a:t>boto</a:t>
            </a:r>
            <a:r>
              <a:rPr lang="en-IN" altLang="zh-TW" b="1" dirty="0"/>
              <a:t> setup</a:t>
            </a:r>
            <a:r>
              <a:rPr lang="zh-TW" altLang="zh-TW" b="1" dirty="0"/>
              <a:t> </a:t>
            </a:r>
            <a:endParaRPr kumimoji="1" lang="zh-TW" altLang="en-US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210D08-0CBC-0140-8492-DB0291823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1138" y="1288589"/>
            <a:ext cx="9997824" cy="5349599"/>
          </a:xfr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5754F93B-35D5-5443-9637-72DBA163179D}"/>
              </a:ext>
            </a:extLst>
          </p:cNvPr>
          <p:cNvSpPr/>
          <p:nvPr/>
        </p:nvSpPr>
        <p:spPr>
          <a:xfrm>
            <a:off x="935379" y="5971739"/>
            <a:ext cx="4309110" cy="5082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3EAF0D9-EF95-654F-A796-E67E2912CF9A}"/>
              </a:ext>
            </a:extLst>
          </p:cNvPr>
          <p:cNvSpPr/>
          <p:nvPr/>
        </p:nvSpPr>
        <p:spPr>
          <a:xfrm>
            <a:off x="5520248" y="5971739"/>
            <a:ext cx="4309110" cy="5082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0890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5A0A3C-DAED-B544-8141-7B701FD6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77" y="365125"/>
            <a:ext cx="10199790" cy="1325563"/>
          </a:xfrm>
        </p:spPr>
        <p:txBody>
          <a:bodyPr/>
          <a:lstStyle/>
          <a:p>
            <a:r>
              <a:rPr lang="en-US" altLang="zh-Hant" b="1" dirty="0"/>
              <a:t>C</a:t>
            </a:r>
            <a:r>
              <a:rPr lang="en-US" altLang="zh-TW" b="1" dirty="0"/>
              <a:t>reate</a:t>
            </a:r>
            <a:r>
              <a:rPr lang="zh-Hant" altLang="en-US" b="1" dirty="0"/>
              <a:t> </a:t>
            </a:r>
            <a:r>
              <a:rPr lang="en-US" altLang="zh-Hant" b="1" dirty="0"/>
              <a:t>L</a:t>
            </a:r>
            <a:r>
              <a:rPr lang="en-US" altLang="zh-TW" b="1" dirty="0"/>
              <a:t>aunch</a:t>
            </a:r>
            <a:r>
              <a:rPr lang="zh-Hant" altLang="en-US" b="1" dirty="0"/>
              <a:t> </a:t>
            </a:r>
            <a:r>
              <a:rPr lang="en-US" altLang="zh-Hant" b="1" dirty="0"/>
              <a:t>C</a:t>
            </a:r>
            <a:r>
              <a:rPr lang="en-US" altLang="zh-TW" b="1" dirty="0"/>
              <a:t>onfiguration </a:t>
            </a:r>
            <a:endParaRPr kumimoji="1" lang="zh-TW" altLang="en-US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F793830-96D9-E843-BE26-601026D7D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760" y="1472656"/>
            <a:ext cx="7631010" cy="4769382"/>
          </a:xfrm>
        </p:spPr>
      </p:pic>
    </p:spTree>
    <p:extLst>
      <p:ext uri="{BB962C8B-B14F-4D97-AF65-F5344CB8AC3E}">
        <p14:creationId xmlns:p14="http://schemas.microsoft.com/office/powerpoint/2010/main" val="4266192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7310AB-E22E-DE40-99AF-6D66AF6B1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49" y="311752"/>
            <a:ext cx="10515600" cy="1325563"/>
          </a:xfrm>
        </p:spPr>
        <p:txBody>
          <a:bodyPr/>
          <a:lstStyle/>
          <a:p>
            <a:r>
              <a:rPr lang="en-IN" altLang="zh-TW" b="1" dirty="0"/>
              <a:t>Create Auto</a:t>
            </a:r>
            <a:r>
              <a:rPr lang="zh-Hant" altLang="en-US" b="1" dirty="0"/>
              <a:t> </a:t>
            </a:r>
            <a:r>
              <a:rPr lang="en-IN" altLang="zh-TW" b="1" dirty="0"/>
              <a:t>Scaling group</a:t>
            </a:r>
            <a:endParaRPr kumimoji="1" lang="zh-TW" altLang="en-US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05B61F2-EF15-6D4D-9DAB-885F0EC539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739" y="1213295"/>
            <a:ext cx="5966551" cy="3729095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D34FF6F-24C3-5545-815A-283C1DBAC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3353" y="2255184"/>
            <a:ext cx="6836696" cy="4272936"/>
          </a:xfrm>
        </p:spPr>
      </p:pic>
    </p:spTree>
    <p:extLst>
      <p:ext uri="{BB962C8B-B14F-4D97-AF65-F5344CB8AC3E}">
        <p14:creationId xmlns:p14="http://schemas.microsoft.com/office/powerpoint/2010/main" val="66999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54B3A0-AF35-4B42-A865-A348DA6B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28" y="347241"/>
            <a:ext cx="10515600" cy="1191295"/>
          </a:xfrm>
        </p:spPr>
        <p:txBody>
          <a:bodyPr/>
          <a:lstStyle/>
          <a:p>
            <a:r>
              <a:rPr lang="en-US" altLang="zh-Hant" b="1" dirty="0"/>
              <a:t>My</a:t>
            </a:r>
            <a:r>
              <a:rPr lang="zh-Hant" altLang="en-US" b="1" dirty="0"/>
              <a:t> </a:t>
            </a:r>
            <a:r>
              <a:rPr lang="en-US" altLang="zh-Hant" b="1" dirty="0"/>
              <a:t>A</a:t>
            </a:r>
            <a:r>
              <a:rPr lang="en-US" altLang="zh-TW" b="1" dirty="0"/>
              <a:t>utoscaling </a:t>
            </a:r>
            <a:r>
              <a:rPr lang="en-US" altLang="zh-Hant" b="1" dirty="0"/>
              <a:t>I</a:t>
            </a:r>
            <a:r>
              <a:rPr lang="en-US" altLang="zh-TW" b="1" dirty="0"/>
              <a:t>nstance </a:t>
            </a:r>
            <a:endParaRPr kumimoji="1" lang="zh-TW" altLang="en-US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D53DB51-D1DE-1E41-93A7-B7A9BA08D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959" y="1173117"/>
            <a:ext cx="8580937" cy="5363086"/>
          </a:xfrm>
        </p:spPr>
      </p:pic>
    </p:spTree>
    <p:extLst>
      <p:ext uri="{BB962C8B-B14F-4D97-AF65-F5344CB8AC3E}">
        <p14:creationId xmlns:p14="http://schemas.microsoft.com/office/powerpoint/2010/main" val="4280990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774FF3-CEF1-F343-8A97-CC29B53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62" y="151369"/>
            <a:ext cx="11650156" cy="1325563"/>
          </a:xfrm>
        </p:spPr>
        <p:txBody>
          <a:bodyPr>
            <a:normAutofit/>
          </a:bodyPr>
          <a:lstStyle/>
          <a:p>
            <a:r>
              <a:rPr lang="en-IN" altLang="zh-TW" b="1" dirty="0"/>
              <a:t>Test Auto</a:t>
            </a:r>
            <a:r>
              <a:rPr lang="zh-Hant" altLang="en-US" b="1" dirty="0"/>
              <a:t> </a:t>
            </a:r>
            <a:r>
              <a:rPr lang="en-IN" altLang="zh-TW" b="1" dirty="0"/>
              <a:t>Scaling by</a:t>
            </a:r>
            <a:r>
              <a:rPr lang="zh-Hant" altLang="en-US" b="1" dirty="0"/>
              <a:t> </a:t>
            </a:r>
            <a:br>
              <a:rPr lang="en-US" altLang="zh-Hant" b="1" dirty="0"/>
            </a:br>
            <a:r>
              <a:rPr lang="en-US" altLang="zh-Hant" b="1" dirty="0"/>
              <a:t>Terminate</a:t>
            </a:r>
            <a:r>
              <a:rPr lang="zh-Hant" altLang="en-US" b="1" dirty="0"/>
              <a:t> </a:t>
            </a:r>
            <a:r>
              <a:rPr lang="en-US" altLang="zh-Hant" b="1" dirty="0"/>
              <a:t>the</a:t>
            </a:r>
            <a:r>
              <a:rPr lang="zh-Hant" altLang="en-US" b="1" dirty="0"/>
              <a:t> </a:t>
            </a:r>
            <a:r>
              <a:rPr lang="en-US" altLang="zh-Hant" b="1" dirty="0"/>
              <a:t>Auto</a:t>
            </a:r>
            <a:r>
              <a:rPr lang="zh-Hant" altLang="en-US" b="1" dirty="0"/>
              <a:t> </a:t>
            </a:r>
            <a:r>
              <a:rPr lang="en-US" altLang="zh-Hant" b="1" dirty="0"/>
              <a:t>Scaling</a:t>
            </a:r>
            <a:r>
              <a:rPr lang="zh-Hant" altLang="en-US" b="1" dirty="0"/>
              <a:t> </a:t>
            </a:r>
            <a:r>
              <a:rPr lang="en-US" altLang="zh-Hant" b="1" dirty="0"/>
              <a:t>Instance</a:t>
            </a:r>
            <a:endParaRPr kumimoji="1" lang="zh-TW" altLang="en-US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43ECC50-F704-DD41-B361-93A5BBEB9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562" y="1381328"/>
            <a:ext cx="6225144" cy="3890715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4B3EE86-0F06-7A40-A55F-A9CAC8ECED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3326" y="2553195"/>
            <a:ext cx="6520725" cy="407545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099D34-66FF-A747-9FC4-9A630CE8B63C}"/>
              </a:ext>
            </a:extLst>
          </p:cNvPr>
          <p:cNvSpPr txBox="1"/>
          <p:nvPr/>
        </p:nvSpPr>
        <p:spPr>
          <a:xfrm>
            <a:off x="768620" y="5428319"/>
            <a:ext cx="4678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t" sz="2400" dirty="0"/>
              <a:t>The</a:t>
            </a:r>
            <a:r>
              <a:rPr kumimoji="1" lang="zh-Hant" altLang="en-US" sz="2400" dirty="0"/>
              <a:t> </a:t>
            </a:r>
            <a:r>
              <a:rPr kumimoji="1" lang="en-US" altLang="zh-Hant" sz="2400" dirty="0"/>
              <a:t>Auto</a:t>
            </a:r>
            <a:r>
              <a:rPr kumimoji="1" lang="zh-Hant" altLang="en-US" sz="2400" dirty="0"/>
              <a:t> </a:t>
            </a:r>
            <a:r>
              <a:rPr kumimoji="1" lang="en-US" altLang="zh-Hant" sz="2400" dirty="0"/>
              <a:t>Scaling</a:t>
            </a:r>
            <a:r>
              <a:rPr kumimoji="1" lang="zh-Hant" altLang="en-US" sz="2400" dirty="0"/>
              <a:t> </a:t>
            </a:r>
            <a:r>
              <a:rPr kumimoji="1" lang="en-US" altLang="zh-Hant" sz="2400" dirty="0"/>
              <a:t>Instance</a:t>
            </a:r>
            <a:r>
              <a:rPr kumimoji="1" lang="zh-Hant" altLang="en-US" sz="2400" dirty="0"/>
              <a:t> </a:t>
            </a:r>
            <a:r>
              <a:rPr lang="en-US" altLang="zh-TW" sz="2400" dirty="0"/>
              <a:t>automatically </a:t>
            </a:r>
            <a:r>
              <a:rPr lang="en-US" altLang="zh-Hant" sz="2400" dirty="0"/>
              <a:t>p</a:t>
            </a:r>
            <a:r>
              <a:rPr lang="en-US" altLang="zh-TW" sz="2400" dirty="0"/>
              <a:t>rovision</a:t>
            </a:r>
            <a:r>
              <a:rPr lang="en-US" altLang="zh-Hant" sz="2400" dirty="0"/>
              <a:t>ed</a:t>
            </a:r>
            <a:r>
              <a:rPr lang="zh-Hant" altLang="en-US" sz="2400" dirty="0"/>
              <a:t> </a:t>
            </a:r>
            <a:r>
              <a:rPr lang="en-US" altLang="zh-Hant" sz="2400" dirty="0"/>
              <a:t>within</a:t>
            </a:r>
            <a:r>
              <a:rPr lang="zh-Hant" altLang="en-US" sz="2400" dirty="0"/>
              <a:t> </a:t>
            </a:r>
            <a:r>
              <a:rPr lang="en-US" altLang="zh-Hant" sz="2400" dirty="0"/>
              <a:t>5</a:t>
            </a:r>
            <a:r>
              <a:rPr lang="zh-Hant" altLang="en-US" sz="2400" dirty="0"/>
              <a:t> </a:t>
            </a:r>
            <a:r>
              <a:rPr lang="en-US" altLang="zh-Hant" sz="2400" dirty="0"/>
              <a:t>minutes.</a:t>
            </a:r>
            <a:r>
              <a:rPr lang="zh-Hant" altLang="en-US" sz="2400" dirty="0"/>
              <a:t> 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4211911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C2D8A0-5C42-674C-B9AE-25CA59F52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328" y="1634973"/>
            <a:ext cx="7716299" cy="2632719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IN" altLang="zh-TW" sz="6000" b="1" dirty="0">
                <a:ln/>
                <a:solidFill>
                  <a:srgbClr val="0070C0"/>
                </a:solidFill>
                <a:latin typeface="Oriya MN" pitchFamily="2" charset="0"/>
                <a:cs typeface="Oriya MN" pitchFamily="2" charset="0"/>
              </a:rPr>
              <a:t>Part-I: </a:t>
            </a:r>
            <a:br>
              <a:rPr lang="en-IN" altLang="zh-TW" sz="6000" b="1" dirty="0">
                <a:ln/>
                <a:solidFill>
                  <a:srgbClr val="0070C0"/>
                </a:solidFill>
                <a:latin typeface="Oriya MN" pitchFamily="2" charset="0"/>
                <a:cs typeface="Oriya MN" pitchFamily="2" charset="0"/>
              </a:rPr>
            </a:br>
            <a:r>
              <a:rPr lang="en-IN" altLang="zh-TW" sz="6000" b="1" dirty="0">
                <a:ln/>
                <a:solidFill>
                  <a:srgbClr val="0070C0"/>
                </a:solidFill>
                <a:latin typeface="Oriya MN" pitchFamily="2" charset="0"/>
                <a:cs typeface="Oriya MN" pitchFamily="2" charset="0"/>
              </a:rPr>
              <a:t>Compute Instances</a:t>
            </a:r>
            <a:endParaRPr lang="zh-TW" altLang="en-US" sz="6000" b="1" dirty="0">
              <a:ln/>
              <a:solidFill>
                <a:srgbClr val="0070C0"/>
              </a:solidFill>
              <a:latin typeface="Oriya MN" pitchFamily="2" charset="0"/>
              <a:cs typeface="Oriya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850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14F72-1978-744E-98AF-32BE80F6A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10" y="451413"/>
            <a:ext cx="10515600" cy="1182125"/>
          </a:xfrm>
        </p:spPr>
        <p:txBody>
          <a:bodyPr/>
          <a:lstStyle/>
          <a:p>
            <a:r>
              <a:rPr lang="en-US" altLang="zh-Hant" b="1" dirty="0"/>
              <a:t>A</a:t>
            </a:r>
            <a:r>
              <a:rPr lang="en-US" altLang="zh-TW" b="1" dirty="0"/>
              <a:t>uto</a:t>
            </a:r>
            <a:r>
              <a:rPr lang="zh-Hant" altLang="en-US" b="1" dirty="0"/>
              <a:t> </a:t>
            </a:r>
            <a:r>
              <a:rPr lang="en-US" altLang="zh-Hant" b="1" dirty="0"/>
              <a:t>S</a:t>
            </a:r>
            <a:r>
              <a:rPr lang="en-US" altLang="zh-TW" b="1" dirty="0"/>
              <a:t>caling </a:t>
            </a:r>
            <a:r>
              <a:rPr lang="en-US" altLang="zh-Hant" b="1" dirty="0"/>
              <a:t>G</a:t>
            </a:r>
            <a:r>
              <a:rPr lang="en-US" altLang="zh-TW" b="1" dirty="0"/>
              <a:t>roup </a:t>
            </a:r>
            <a:r>
              <a:rPr lang="en-US" altLang="zh-Hant" b="1" dirty="0"/>
              <a:t>History</a:t>
            </a:r>
            <a:endParaRPr lang="en-US" altLang="zh-TW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5A645FE-6705-C54B-8E76-A7DEEDD99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8877" y="1284790"/>
            <a:ext cx="8477066" cy="5298167"/>
          </a:xfrm>
        </p:spPr>
      </p:pic>
    </p:spTree>
    <p:extLst>
      <p:ext uri="{BB962C8B-B14F-4D97-AF65-F5344CB8AC3E}">
        <p14:creationId xmlns:p14="http://schemas.microsoft.com/office/powerpoint/2010/main" val="3948521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2DEDE3-705D-2E4F-B94C-7EE4EFF0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zh-TW" b="1" dirty="0"/>
              <a:t>Launch EC2 instance</a:t>
            </a:r>
            <a:r>
              <a:rPr lang="zh-TW" altLang="zh-TW" b="1" dirty="0"/>
              <a:t> </a:t>
            </a:r>
            <a:endParaRPr kumimoji="1" lang="zh-TW" altLang="en-US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8735EE7-1F5A-D74F-AA89-BCA3EFBC2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5694" y="1561940"/>
            <a:ext cx="7705597" cy="4815999"/>
          </a:xfrm>
        </p:spPr>
      </p:pic>
    </p:spTree>
    <p:extLst>
      <p:ext uri="{BB962C8B-B14F-4D97-AF65-F5344CB8AC3E}">
        <p14:creationId xmlns:p14="http://schemas.microsoft.com/office/powerpoint/2010/main" val="3838699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5A4A1A-3165-8249-814B-560C9562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t" dirty="0"/>
              <a:t>Virtualization</a:t>
            </a:r>
            <a:r>
              <a:rPr lang="zh-Hant" altLang="en-US" dirty="0"/>
              <a:t> </a:t>
            </a:r>
            <a:r>
              <a:rPr lang="en-US" altLang="zh-Hant" dirty="0"/>
              <a:t>Type</a:t>
            </a:r>
            <a:r>
              <a:rPr lang="zh-Hant" altLang="en-US" dirty="0"/>
              <a:t> </a:t>
            </a:r>
            <a:r>
              <a:rPr lang="en-US" altLang="zh-Hant" dirty="0"/>
              <a:t>of</a:t>
            </a:r>
            <a:r>
              <a:rPr lang="zh-Hant" altLang="en-US" dirty="0"/>
              <a:t> </a:t>
            </a:r>
            <a:r>
              <a:rPr lang="en-US" altLang="zh-Hant" dirty="0"/>
              <a:t>EC2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EE6906-10D4-5947-B0EF-87114BF8E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/>
          <a:lstStyle/>
          <a:p>
            <a:r>
              <a:rPr kumimoji="1" lang="en-US" altLang="zh-Hant" dirty="0"/>
              <a:t>I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think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Amazon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EC2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is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a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kind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of</a:t>
            </a:r>
            <a:r>
              <a:rPr kumimoji="1" lang="zh-Hant" altLang="en-US" dirty="0"/>
              <a:t> </a:t>
            </a:r>
            <a:r>
              <a:rPr kumimoji="1" lang="en-US" altLang="zh-TW" dirty="0"/>
              <a:t>H</a:t>
            </a:r>
            <a:r>
              <a:rPr kumimoji="1" lang="en-US" altLang="zh-Hant" dirty="0"/>
              <a:t>ardware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virtualization.</a:t>
            </a:r>
            <a:r>
              <a:rPr kumimoji="1" lang="zh-Hant" altLang="en-US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5887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B1C88E-06F5-CB4F-9E05-D327817C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285373" cy="1320800"/>
          </a:xfrm>
        </p:spPr>
        <p:txBody>
          <a:bodyPr/>
          <a:lstStyle/>
          <a:p>
            <a:r>
              <a:rPr lang="en-IN" altLang="zh-TW" b="1" dirty="0"/>
              <a:t>Exercise-2</a:t>
            </a:r>
            <a:r>
              <a:rPr lang="en-US" altLang="zh-Hant" b="1" dirty="0"/>
              <a:t>(</a:t>
            </a:r>
            <a:r>
              <a:rPr lang="en-IN" altLang="zh-TW" dirty="0"/>
              <a:t>Setup Flask and run </a:t>
            </a:r>
            <a:r>
              <a:rPr lang="en-IN" altLang="zh-TW" dirty="0" err="1"/>
              <a:t>hello.py</a:t>
            </a:r>
            <a:r>
              <a:rPr lang="zh-TW" altLang="zh-TW" dirty="0"/>
              <a:t> </a:t>
            </a:r>
            <a:r>
              <a:rPr lang="en-US" altLang="zh-Hant" b="1" dirty="0"/>
              <a:t>)</a:t>
            </a:r>
            <a:r>
              <a:rPr lang="en-IN" altLang="zh-TW" b="1" dirty="0"/>
              <a:t>: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0D9750E-BC82-8745-8BCF-27B1FC7A7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4109" y="1515730"/>
            <a:ext cx="7935197" cy="4959498"/>
          </a:xfrm>
        </p:spPr>
      </p:pic>
    </p:spTree>
    <p:extLst>
      <p:ext uri="{BB962C8B-B14F-4D97-AF65-F5344CB8AC3E}">
        <p14:creationId xmlns:p14="http://schemas.microsoft.com/office/powerpoint/2010/main" val="2861465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5561C7-604C-214B-8BC0-5FFDE13F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200"/>
            <a:ext cx="10515600" cy="1128344"/>
          </a:xfrm>
        </p:spPr>
        <p:txBody>
          <a:bodyPr/>
          <a:lstStyle/>
          <a:p>
            <a:r>
              <a:rPr lang="en-IN" altLang="zh-TW" b="1" dirty="0"/>
              <a:t>Exercise-3</a:t>
            </a:r>
            <a:r>
              <a:rPr lang="en-US" altLang="zh-Hant" b="1" dirty="0"/>
              <a:t>(</a:t>
            </a:r>
            <a:r>
              <a:rPr lang="en-IN" altLang="zh-TW" dirty="0"/>
              <a:t>Meta-data flask application</a:t>
            </a:r>
            <a:r>
              <a:rPr lang="zh-TW" altLang="zh-TW" dirty="0"/>
              <a:t> </a:t>
            </a:r>
            <a:r>
              <a:rPr lang="en-US" altLang="zh-Hant" b="1" dirty="0"/>
              <a:t>)</a:t>
            </a:r>
            <a:r>
              <a:rPr lang="en-IN" altLang="zh-TW" b="1" dirty="0"/>
              <a:t>: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8FA4B91-2181-E54F-B64E-D87E37B63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4118542"/>
            <a:ext cx="9528550" cy="218360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24EB580-DA49-7546-89C0-98607474A2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734" b="-731"/>
          <a:stretch/>
        </p:blipFill>
        <p:spPr>
          <a:xfrm>
            <a:off x="6946604" y="1470598"/>
            <a:ext cx="4047460" cy="412251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7B896AC-B65D-B34B-8C2B-F11D135B2657}"/>
              </a:ext>
            </a:extLst>
          </p:cNvPr>
          <p:cNvSpPr txBox="1"/>
          <p:nvPr/>
        </p:nvSpPr>
        <p:spPr>
          <a:xfrm>
            <a:off x="1014331" y="1609357"/>
            <a:ext cx="59322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t" sz="1400" dirty="0"/>
              <a:t>First,</a:t>
            </a:r>
            <a:r>
              <a:rPr lang="zh-Hant" altLang="en-US" sz="1400" dirty="0"/>
              <a:t> </a:t>
            </a:r>
            <a:r>
              <a:rPr lang="en-US" altLang="zh-Hant" sz="1400" dirty="0"/>
              <a:t>run</a:t>
            </a:r>
            <a:r>
              <a:rPr lang="zh-Hant" altLang="en-US" sz="1400" dirty="0"/>
              <a:t> </a:t>
            </a:r>
            <a:r>
              <a:rPr lang="en-US" altLang="zh-Hant" sz="1400" dirty="0"/>
              <a:t>the</a:t>
            </a:r>
            <a:r>
              <a:rPr lang="zh-Hant" altLang="en-US" sz="1400" dirty="0"/>
              <a:t> </a:t>
            </a:r>
            <a:r>
              <a:rPr lang="en-US" altLang="zh-Hant" sz="1400" dirty="0"/>
              <a:t>commands:</a:t>
            </a:r>
            <a:r>
              <a:rPr lang="zh-Hant" altLang="en-US" sz="1400" dirty="0"/>
              <a:t> </a:t>
            </a:r>
            <a:endParaRPr lang="en-US" altLang="zh-Hant" sz="1400" dirty="0"/>
          </a:p>
          <a:p>
            <a:r>
              <a:rPr lang="en-US" altLang="zh-TW" sz="1400" dirty="0"/>
              <a:t>curl http://169.254.169.254/latest/meta-data/instance-id &gt; </a:t>
            </a:r>
            <a:r>
              <a:rPr lang="en-US" altLang="zh-TW" sz="1400" dirty="0" err="1"/>
              <a:t>a.txt</a:t>
            </a:r>
            <a:endParaRPr lang="en-US" altLang="zh-TW" sz="1400" dirty="0"/>
          </a:p>
          <a:p>
            <a:r>
              <a:rPr lang="en-US" altLang="zh-TW" sz="1400" dirty="0"/>
              <a:t>curl http://169.254.169.254/latest/meta-data/instance-id &gt; </a:t>
            </a:r>
            <a:r>
              <a:rPr lang="en-US" altLang="zh-TW" sz="1400" dirty="0" err="1"/>
              <a:t>b.txt</a:t>
            </a:r>
            <a:endParaRPr lang="en-US" altLang="zh-TW" sz="1400" dirty="0"/>
          </a:p>
          <a:p>
            <a:r>
              <a:rPr lang="en-US" altLang="zh-TW" sz="1400" dirty="0"/>
              <a:t>curl http://169.254.169.254/latest/meta-data/public-hostname &gt; </a:t>
            </a:r>
            <a:r>
              <a:rPr lang="en-US" altLang="zh-TW" sz="1400" dirty="0" err="1"/>
              <a:t>c.txt</a:t>
            </a:r>
            <a:r>
              <a:rPr lang="en-US" altLang="zh-TW" sz="1400" dirty="0"/>
              <a:t> </a:t>
            </a:r>
          </a:p>
          <a:p>
            <a:r>
              <a:rPr lang="en-US" altLang="zh-TW" sz="1400" dirty="0"/>
              <a:t>curl http://169.254.169.254/latest/meta-data/public-ipv4 &gt; </a:t>
            </a:r>
            <a:r>
              <a:rPr lang="en-US" altLang="zh-TW" sz="1400" dirty="0" err="1"/>
              <a:t>d.txt</a:t>
            </a:r>
            <a:r>
              <a:rPr lang="en-US" altLang="zh-TW" sz="1400" dirty="0"/>
              <a:t> </a:t>
            </a:r>
          </a:p>
          <a:p>
            <a:r>
              <a:rPr lang="en-US" altLang="zh-TW" sz="1400" dirty="0"/>
              <a:t>curl http://169.254.169.254/latest/meta-data/local-hostname &gt; </a:t>
            </a:r>
            <a:r>
              <a:rPr lang="en-US" altLang="zh-TW" sz="1400" dirty="0" err="1"/>
              <a:t>e.txt</a:t>
            </a:r>
            <a:r>
              <a:rPr lang="en-US" altLang="zh-TW" sz="1400" dirty="0"/>
              <a:t> </a:t>
            </a:r>
          </a:p>
          <a:p>
            <a:r>
              <a:rPr lang="en-US" altLang="zh-TW" sz="1400" dirty="0"/>
              <a:t>curl http://169.254.169.254/latest/meta-data/local-ipv4 &gt; </a:t>
            </a:r>
            <a:r>
              <a:rPr lang="en-US" altLang="zh-TW" sz="1400" dirty="0" err="1"/>
              <a:t>f.txt</a:t>
            </a:r>
            <a:r>
              <a:rPr lang="en-US" altLang="zh-TW" sz="1400" dirty="0"/>
              <a:t>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FA3BF24-6348-5F4F-AA6C-D03AF50200C3}"/>
              </a:ext>
            </a:extLst>
          </p:cNvPr>
          <p:cNvSpPr txBox="1"/>
          <p:nvPr/>
        </p:nvSpPr>
        <p:spPr>
          <a:xfrm>
            <a:off x="585486" y="3618174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t" b="1" dirty="0">
                <a:solidFill>
                  <a:schemeClr val="accent2"/>
                </a:solidFill>
              </a:rPr>
              <a:t>The</a:t>
            </a:r>
            <a:r>
              <a:rPr kumimoji="1" lang="zh-Hant" altLang="en-US" b="1" dirty="0">
                <a:solidFill>
                  <a:schemeClr val="accent2"/>
                </a:solidFill>
              </a:rPr>
              <a:t> </a:t>
            </a:r>
            <a:r>
              <a:rPr kumimoji="1" lang="en-US" altLang="zh-Hant" b="1" dirty="0">
                <a:solidFill>
                  <a:schemeClr val="accent2"/>
                </a:solidFill>
              </a:rPr>
              <a:t>output:</a:t>
            </a:r>
            <a:endParaRPr kumimoji="1" lang="zh-TW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807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A628C9-F23F-5243-9B8C-505EB9AF1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378" y="1845205"/>
            <a:ext cx="8647928" cy="2668922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IN" altLang="zh-TW" sz="6000" b="1" dirty="0">
                <a:ln/>
                <a:solidFill>
                  <a:srgbClr val="0070C0"/>
                </a:solidFill>
                <a:latin typeface="Oriya MN" pitchFamily="2" charset="0"/>
                <a:cs typeface="Oriya MN" pitchFamily="2" charset="0"/>
              </a:rPr>
              <a:t>Part-II: </a:t>
            </a:r>
            <a:br>
              <a:rPr lang="en-IN" altLang="zh-TW" sz="6000" b="1" dirty="0">
                <a:ln/>
                <a:solidFill>
                  <a:srgbClr val="0070C0"/>
                </a:solidFill>
                <a:latin typeface="Oriya MN" pitchFamily="2" charset="0"/>
                <a:cs typeface="Oriya MN" pitchFamily="2" charset="0"/>
              </a:rPr>
            </a:br>
            <a:r>
              <a:rPr lang="en-IN" altLang="zh-TW" sz="6000" b="1" dirty="0">
                <a:ln/>
                <a:solidFill>
                  <a:srgbClr val="0070C0"/>
                </a:solidFill>
                <a:latin typeface="Oriya MN" pitchFamily="2" charset="0"/>
                <a:cs typeface="Oriya MN" pitchFamily="2" charset="0"/>
              </a:rPr>
              <a:t>Load Balancing</a:t>
            </a:r>
            <a:endParaRPr lang="zh-TW" altLang="en-US" sz="6000" b="1" dirty="0">
              <a:ln/>
              <a:solidFill>
                <a:srgbClr val="0070C0"/>
              </a:solidFill>
              <a:latin typeface="Oriya MN" pitchFamily="2" charset="0"/>
              <a:cs typeface="Oriya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159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F7CFD814-A94E-7B45-B935-B88A4B49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3" y="311962"/>
            <a:ext cx="10515600" cy="1325563"/>
          </a:xfrm>
        </p:spPr>
        <p:txBody>
          <a:bodyPr/>
          <a:lstStyle/>
          <a:p>
            <a:r>
              <a:rPr lang="en-US" altLang="zh-Hant" b="1" dirty="0"/>
              <a:t>Create</a:t>
            </a:r>
            <a:r>
              <a:rPr lang="zh-Hant" altLang="en-US" b="1" dirty="0"/>
              <a:t> </a:t>
            </a:r>
            <a:r>
              <a:rPr lang="en-US" altLang="zh-Hant" b="1" dirty="0"/>
              <a:t>two</a:t>
            </a:r>
            <a:r>
              <a:rPr lang="zh-Hant" altLang="en-US" b="1" dirty="0"/>
              <a:t> </a:t>
            </a:r>
            <a:r>
              <a:rPr lang="en-US" altLang="zh-Hant" b="1" dirty="0"/>
              <a:t>instances</a:t>
            </a:r>
            <a:r>
              <a:rPr lang="zh-Hant" altLang="en-US" b="1" dirty="0"/>
              <a:t> </a:t>
            </a:r>
            <a:r>
              <a:rPr lang="en-US" altLang="zh-Hant" b="1" dirty="0"/>
              <a:t>and</a:t>
            </a:r>
            <a:r>
              <a:rPr lang="zh-Hant" altLang="en-US" b="1" dirty="0"/>
              <a:t> </a:t>
            </a:r>
            <a:r>
              <a:rPr lang="en-US" altLang="zh-Hant" b="1" dirty="0"/>
              <a:t>run</a:t>
            </a:r>
            <a:r>
              <a:rPr lang="zh-Hant" altLang="en-US" b="1" dirty="0"/>
              <a:t> </a:t>
            </a:r>
            <a:r>
              <a:rPr lang="en-US" altLang="zh-Hant" b="1" dirty="0"/>
              <a:t>the</a:t>
            </a:r>
            <a:r>
              <a:rPr lang="zh-Hant" altLang="en-US" b="1" dirty="0"/>
              <a:t> </a:t>
            </a:r>
            <a:r>
              <a:rPr lang="en-US" altLang="zh-Hant" b="1" dirty="0" err="1"/>
              <a:t>hello.py</a:t>
            </a:r>
            <a:endParaRPr lang="zh-TW" altLang="en-US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3747946-982A-EB43-A188-4440366F4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420" y="1318437"/>
            <a:ext cx="6852829" cy="414669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5638AD6-5E19-0640-9943-5BE26B836E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087" y="2977117"/>
            <a:ext cx="5985039" cy="36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01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B01C0C-50F2-7041-8E5E-B5C3FF37B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68" y="219476"/>
            <a:ext cx="10515600" cy="1325563"/>
          </a:xfrm>
        </p:spPr>
        <p:txBody>
          <a:bodyPr/>
          <a:lstStyle/>
          <a:p>
            <a:r>
              <a:rPr lang="en-IN" altLang="zh-TW" b="1" dirty="0"/>
              <a:t>ELB details and web application</a:t>
            </a:r>
            <a:r>
              <a:rPr lang="zh-TW" altLang="zh-TW" b="1" dirty="0"/>
              <a:t> </a:t>
            </a:r>
            <a:endParaRPr kumimoji="1" lang="zh-TW" altLang="en-US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B442EB4-DD07-204C-909F-FC703ADF8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37" y="1094500"/>
            <a:ext cx="8779283" cy="5487053"/>
          </a:xfrm>
        </p:spPr>
      </p:pic>
    </p:spTree>
    <p:extLst>
      <p:ext uri="{BB962C8B-B14F-4D97-AF65-F5344CB8AC3E}">
        <p14:creationId xmlns:p14="http://schemas.microsoft.com/office/powerpoint/2010/main" val="3199684622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{7A5E4649-0523-BF4D-8930-9BD8D9F8C069}tf10001060</Template>
  <TotalTime>10075</TotalTime>
  <Words>203</Words>
  <Application>Microsoft Macintosh PowerPoint</Application>
  <PresentationFormat>寬螢幕</PresentationFormat>
  <Paragraphs>32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Arial</vt:lpstr>
      <vt:lpstr>Oriya MN</vt:lpstr>
      <vt:lpstr>Trebuchet MS</vt:lpstr>
      <vt:lpstr>Wingdings 3</vt:lpstr>
      <vt:lpstr>多面向</vt:lpstr>
      <vt:lpstr>PowerPoint 簡報</vt:lpstr>
      <vt:lpstr>Part-I:  Compute Instances</vt:lpstr>
      <vt:lpstr>Launch EC2 instance </vt:lpstr>
      <vt:lpstr>Virtualization Type of EC2</vt:lpstr>
      <vt:lpstr>Exercise-2(Setup Flask and run hello.py ):</vt:lpstr>
      <vt:lpstr>Exercise-3(Meta-data flask application ):</vt:lpstr>
      <vt:lpstr>Part-II:  Load Balancing</vt:lpstr>
      <vt:lpstr>Create two instances and run the hello.py</vt:lpstr>
      <vt:lpstr>ELB details and web application </vt:lpstr>
      <vt:lpstr>Exercise-1(My load balancer link):</vt:lpstr>
      <vt:lpstr>Create custom AMI</vt:lpstr>
      <vt:lpstr>PowerPoint 簡報</vt:lpstr>
      <vt:lpstr>New Load Balance after creating AMI</vt:lpstr>
      <vt:lpstr>Part-III:  Auto Scaling</vt:lpstr>
      <vt:lpstr>Python boto setup </vt:lpstr>
      <vt:lpstr>Create Launch Configuration </vt:lpstr>
      <vt:lpstr>Create Auto Scaling group</vt:lpstr>
      <vt:lpstr>My Autoscaling Instance </vt:lpstr>
      <vt:lpstr>Test Auto Scaling by  Terminate the Auto Scaling Instance</vt:lpstr>
      <vt:lpstr>Auto Scaling Group History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27</cp:revision>
  <dcterms:created xsi:type="dcterms:W3CDTF">2018-09-21T20:15:11Z</dcterms:created>
  <dcterms:modified xsi:type="dcterms:W3CDTF">2019-06-15T14:34:37Z</dcterms:modified>
</cp:coreProperties>
</file>